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27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59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215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40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081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74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294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882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94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61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54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42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68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9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14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22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167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D86B4FD-DEC1-4522-AE70-F1FC03CC19B9}" type="datetimeFigureOut">
              <a:rPr lang="en-GB" smtClean="0"/>
              <a:t>05/08/2014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6709B8C-169A-48E8-8E15-1B8E76BD3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18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DESIGNING INVESTIGATIONS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HOW TO CREATE AN INVESTIGATIVE RESEARCH PRACTICAL.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94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/>
              <a:t>E</a:t>
            </a:r>
            <a:r>
              <a:rPr lang="es-MX" dirty="0" err="1" smtClean="0"/>
              <a:t>valuation</a:t>
            </a:r>
            <a:r>
              <a:rPr lang="es-MX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evaluation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designed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.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mistakes</a:t>
            </a:r>
            <a:r>
              <a:rPr lang="es-MX" dirty="0" smtClean="0"/>
              <a:t>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made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?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materials</a:t>
            </a:r>
            <a:r>
              <a:rPr lang="es-MX" dirty="0" smtClean="0"/>
              <a:t> </a:t>
            </a:r>
            <a:r>
              <a:rPr lang="es-MX" dirty="0" err="1" smtClean="0"/>
              <a:t>incorrect</a:t>
            </a:r>
            <a:r>
              <a:rPr lang="es-MX" dirty="0" smtClean="0"/>
              <a:t>?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instructions</a:t>
            </a:r>
            <a:r>
              <a:rPr lang="es-MX" dirty="0" smtClean="0"/>
              <a:t> </a:t>
            </a:r>
            <a:r>
              <a:rPr lang="es-MX" dirty="0" err="1" smtClean="0"/>
              <a:t>unclear</a:t>
            </a:r>
            <a:r>
              <a:rPr lang="es-MX" dirty="0" smtClean="0"/>
              <a:t>? 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need</a:t>
            </a:r>
            <a:r>
              <a:rPr lang="es-MX" dirty="0" smtClean="0"/>
              <a:t> to </a:t>
            </a:r>
            <a:r>
              <a:rPr lang="es-MX" dirty="0" err="1" smtClean="0"/>
              <a:t>refer</a:t>
            </a:r>
            <a:r>
              <a:rPr lang="es-MX" dirty="0" smtClean="0"/>
              <a:t> to </a:t>
            </a:r>
            <a:r>
              <a:rPr lang="es-MX" dirty="0" err="1" smtClean="0"/>
              <a:t>anything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feel</a:t>
            </a:r>
            <a:r>
              <a:rPr lang="es-MX" dirty="0" smtClean="0"/>
              <a:t> </a:t>
            </a:r>
            <a:r>
              <a:rPr lang="es-MX" dirty="0" err="1" smtClean="0"/>
              <a:t>might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influenced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 and </a:t>
            </a:r>
            <a:r>
              <a:rPr lang="es-MX" dirty="0" err="1" smtClean="0"/>
              <a:t>given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b="1" u="sng" dirty="0" err="1" smtClean="0"/>
              <a:t>unreliable</a:t>
            </a:r>
            <a:r>
              <a:rPr lang="es-MX" dirty="0" smtClean="0"/>
              <a:t> data.  </a:t>
            </a:r>
            <a:r>
              <a:rPr lang="es-MX" dirty="0" err="1" smtClean="0"/>
              <a:t>Comment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reliable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believe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smtClean="0"/>
              <a:t> data to be.</a:t>
            </a:r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b="1" i="1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made</a:t>
            </a:r>
            <a:r>
              <a:rPr lang="es-MX" dirty="0" smtClean="0"/>
              <a:t> a </a:t>
            </a:r>
            <a:r>
              <a:rPr lang="es-MX" dirty="0" err="1" smtClean="0"/>
              <a:t>mistake</a:t>
            </a:r>
            <a:r>
              <a:rPr lang="es-MX" dirty="0" smtClean="0"/>
              <a:t>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to redo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experiment</a:t>
            </a:r>
            <a:r>
              <a:rPr lang="es-MX" dirty="0" smtClean="0"/>
              <a:t>… </a:t>
            </a:r>
            <a:r>
              <a:rPr lang="es-MX" dirty="0" err="1" smtClean="0"/>
              <a:t>but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perfectly</a:t>
            </a:r>
            <a:r>
              <a:rPr lang="es-MX" dirty="0" smtClean="0"/>
              <a:t> and </a:t>
            </a:r>
            <a:r>
              <a:rPr lang="es-MX" dirty="0" err="1" smtClean="0"/>
              <a:t>obtained</a:t>
            </a:r>
            <a:r>
              <a:rPr lang="es-MX" dirty="0" smtClean="0"/>
              <a:t> </a:t>
            </a:r>
            <a:r>
              <a:rPr lang="es-MX" dirty="0" err="1" smtClean="0"/>
              <a:t>reliable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. Do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to </a:t>
            </a:r>
            <a:r>
              <a:rPr lang="es-MX" dirty="0" err="1" smtClean="0"/>
              <a:t>write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mistake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final </a:t>
            </a:r>
            <a:r>
              <a:rPr lang="es-MX" dirty="0" err="1" smtClean="0"/>
              <a:t>evaluation</a:t>
            </a:r>
            <a:r>
              <a:rPr lang="es-MX" dirty="0" smtClean="0"/>
              <a:t>?</a:t>
            </a:r>
          </a:p>
          <a:p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</a:t>
            </a:r>
            <a:r>
              <a:rPr lang="es-MX" dirty="0" err="1" smtClean="0"/>
              <a:t>good</a:t>
            </a:r>
            <a:r>
              <a:rPr lang="es-MX" dirty="0" smtClean="0"/>
              <a:t> idea to look back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 variables.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properly</a:t>
            </a: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?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other</a:t>
            </a:r>
            <a:r>
              <a:rPr lang="es-MX" dirty="0" smtClean="0"/>
              <a:t> </a:t>
            </a:r>
            <a:r>
              <a:rPr lang="es-MX" dirty="0" err="1" smtClean="0"/>
              <a:t>factors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b="1" i="1" dirty="0" err="1" smtClean="0"/>
              <a:t>should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 as </a:t>
            </a:r>
            <a:r>
              <a:rPr lang="es-MX" dirty="0" err="1" smtClean="0"/>
              <a:t>well</a:t>
            </a:r>
            <a:r>
              <a:rPr lang="es-MX" dirty="0" smtClean="0"/>
              <a:t>? A </a:t>
            </a:r>
            <a:r>
              <a:rPr lang="es-MX" dirty="0" err="1" smtClean="0"/>
              <a:t>table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</a:t>
            </a:r>
            <a:r>
              <a:rPr lang="es-MX" dirty="0" err="1" smtClean="0"/>
              <a:t>good</a:t>
            </a:r>
            <a:r>
              <a:rPr lang="es-MX" dirty="0" smtClean="0"/>
              <a:t> idea </a:t>
            </a:r>
            <a:r>
              <a:rPr lang="es-MX" dirty="0" err="1" smtClean="0"/>
              <a:t>here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recommendations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futher</a:t>
            </a:r>
            <a:r>
              <a:rPr lang="es-MX" dirty="0" smtClean="0"/>
              <a:t> </a:t>
            </a:r>
            <a:r>
              <a:rPr lang="es-MX" dirty="0" err="1" smtClean="0"/>
              <a:t>investigations</a:t>
            </a:r>
            <a:r>
              <a:rPr lang="es-MX" dirty="0" smtClean="0"/>
              <a:t>.</a:t>
            </a:r>
          </a:p>
          <a:p>
            <a:r>
              <a:rPr lang="es-MX" dirty="0" smtClean="0"/>
              <a:t>DON´T SAY YOU´LL BE MORE ORGANISED OR NEEDED MORE TIME!!!!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9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Why</a:t>
            </a:r>
            <a:r>
              <a:rPr lang="es-MX" dirty="0" smtClean="0"/>
              <a:t> do </a:t>
            </a:r>
            <a:r>
              <a:rPr lang="es-MX" dirty="0" err="1" smtClean="0"/>
              <a:t>we</a:t>
            </a:r>
            <a:r>
              <a:rPr lang="es-MX" dirty="0" smtClean="0"/>
              <a:t> do </a:t>
            </a:r>
            <a:r>
              <a:rPr lang="es-MX" dirty="0" err="1" smtClean="0"/>
              <a:t>scientific</a:t>
            </a:r>
            <a:r>
              <a:rPr lang="es-MX" dirty="0" smtClean="0"/>
              <a:t> </a:t>
            </a:r>
            <a:r>
              <a:rPr lang="es-MX" dirty="0" err="1" smtClean="0"/>
              <a:t>investigations</a:t>
            </a:r>
            <a:r>
              <a:rPr lang="es-MX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answer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simple. </a:t>
            </a:r>
            <a:r>
              <a:rPr lang="es-MX" dirty="0" err="1" smtClean="0"/>
              <a:t>Scientific</a:t>
            </a:r>
            <a:r>
              <a:rPr lang="es-MX" dirty="0" smtClean="0"/>
              <a:t> </a:t>
            </a:r>
            <a:r>
              <a:rPr lang="es-MX" dirty="0" err="1" smtClean="0"/>
              <a:t>investigations</a:t>
            </a:r>
            <a:r>
              <a:rPr lang="es-MX" dirty="0" smtClean="0"/>
              <a:t> </a:t>
            </a:r>
            <a:r>
              <a:rPr lang="es-MX" dirty="0" err="1" smtClean="0"/>
              <a:t>help</a:t>
            </a:r>
            <a:r>
              <a:rPr lang="es-MX" dirty="0" smtClean="0"/>
              <a:t> </a:t>
            </a:r>
            <a:r>
              <a:rPr lang="es-MX" dirty="0" err="1" smtClean="0"/>
              <a:t>us</a:t>
            </a:r>
            <a:r>
              <a:rPr lang="es-MX" dirty="0" smtClean="0"/>
              <a:t> to:</a:t>
            </a:r>
          </a:p>
          <a:p>
            <a:endParaRPr lang="es-MX" dirty="0" smtClean="0"/>
          </a:p>
          <a:p>
            <a:r>
              <a:rPr lang="es-MX" b="1" u="sng" dirty="0" err="1" smtClean="0"/>
              <a:t>Explain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an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event</a:t>
            </a:r>
            <a:r>
              <a:rPr lang="es-MX" b="1" u="sng" dirty="0" smtClean="0"/>
              <a:t>.</a:t>
            </a:r>
            <a:r>
              <a:rPr lang="es-MX" dirty="0" smtClean="0"/>
              <a:t>                    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</a:p>
          <a:p>
            <a:r>
              <a:rPr lang="es-MX" b="1" u="sng" dirty="0" err="1"/>
              <a:t>A</a:t>
            </a:r>
            <a:r>
              <a:rPr lang="es-MX" b="1" u="sng" dirty="0" err="1" smtClean="0"/>
              <a:t>nswer</a:t>
            </a:r>
            <a:r>
              <a:rPr lang="es-MX" b="1" u="sng" dirty="0" smtClean="0"/>
              <a:t> a </a:t>
            </a:r>
            <a:r>
              <a:rPr lang="es-MX" b="1" u="sng" dirty="0" err="1" smtClean="0"/>
              <a:t>question</a:t>
            </a:r>
            <a:r>
              <a:rPr lang="es-MX" dirty="0" smtClean="0"/>
              <a:t>. </a:t>
            </a:r>
          </a:p>
          <a:p>
            <a:endParaRPr lang="es-MX" dirty="0"/>
          </a:p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important</a:t>
            </a:r>
            <a:r>
              <a:rPr lang="es-MX" dirty="0" smtClean="0"/>
              <a:t> to </a:t>
            </a:r>
            <a:r>
              <a:rPr lang="es-MX" dirty="0" err="1" smtClean="0"/>
              <a:t>remember</a:t>
            </a:r>
            <a:r>
              <a:rPr lang="es-MX" dirty="0" smtClean="0"/>
              <a:t> as</a:t>
            </a:r>
            <a:r>
              <a:rPr lang="es-MX" b="1" dirty="0" smtClean="0"/>
              <a:t>, </a:t>
            </a:r>
            <a:r>
              <a:rPr lang="es-MX" b="1" dirty="0" err="1" smtClean="0"/>
              <a:t>if</a:t>
            </a:r>
            <a:r>
              <a:rPr lang="es-MX" b="1" dirty="0" smtClean="0"/>
              <a:t> </a:t>
            </a:r>
            <a:r>
              <a:rPr lang="es-MX" b="1" dirty="0" err="1" smtClean="0"/>
              <a:t>your</a:t>
            </a:r>
            <a:r>
              <a:rPr lang="es-MX" b="1" dirty="0" smtClean="0"/>
              <a:t> </a:t>
            </a:r>
            <a:r>
              <a:rPr lang="es-MX" b="1" dirty="0" err="1" smtClean="0"/>
              <a:t>design</a:t>
            </a:r>
            <a:r>
              <a:rPr lang="es-MX" b="1" dirty="0" smtClean="0"/>
              <a:t> </a:t>
            </a:r>
            <a:r>
              <a:rPr lang="es-MX" b="1" dirty="0" err="1" smtClean="0"/>
              <a:t>does</a:t>
            </a:r>
            <a:r>
              <a:rPr lang="es-MX" b="1" dirty="0" smtClean="0"/>
              <a:t> </a:t>
            </a:r>
            <a:r>
              <a:rPr lang="es-MX" b="1" dirty="0" err="1" smtClean="0"/>
              <a:t>not</a:t>
            </a:r>
            <a:r>
              <a:rPr lang="es-MX" b="1" dirty="0" smtClean="0"/>
              <a:t> </a:t>
            </a:r>
            <a:r>
              <a:rPr lang="es-MX" b="1" dirty="0" err="1" smtClean="0"/>
              <a:t>accomplish</a:t>
            </a:r>
            <a:r>
              <a:rPr lang="es-MX" b="1" dirty="0" smtClean="0"/>
              <a:t> </a:t>
            </a:r>
            <a:r>
              <a:rPr lang="es-MX" b="1" dirty="0" err="1" smtClean="0"/>
              <a:t>either</a:t>
            </a:r>
            <a:r>
              <a:rPr lang="es-MX" b="1" dirty="0" smtClean="0"/>
              <a:t> of </a:t>
            </a:r>
            <a:r>
              <a:rPr lang="es-MX" b="1" dirty="0" err="1" smtClean="0"/>
              <a:t>these</a:t>
            </a:r>
            <a:r>
              <a:rPr lang="es-MX" b="1" dirty="0" smtClean="0"/>
              <a:t>… </a:t>
            </a:r>
            <a:r>
              <a:rPr lang="es-MX" b="1" dirty="0" err="1" smtClean="0"/>
              <a:t>it</a:t>
            </a:r>
            <a:r>
              <a:rPr lang="es-MX" b="1" dirty="0" smtClean="0"/>
              <a:t>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not</a:t>
            </a:r>
            <a:r>
              <a:rPr lang="es-MX" b="1" dirty="0" smtClean="0"/>
              <a:t> be </a:t>
            </a:r>
            <a:r>
              <a:rPr lang="es-MX" b="1" dirty="0" err="1" smtClean="0"/>
              <a:t>considered</a:t>
            </a:r>
            <a:r>
              <a:rPr lang="es-MX" b="1" dirty="0" smtClean="0"/>
              <a:t> as a </a:t>
            </a:r>
            <a:r>
              <a:rPr lang="es-MX" b="1" dirty="0" err="1" smtClean="0"/>
              <a:t>working</a:t>
            </a:r>
            <a:r>
              <a:rPr lang="es-MX" b="1" dirty="0" smtClean="0"/>
              <a:t> </a:t>
            </a:r>
            <a:r>
              <a:rPr lang="es-MX" b="1" dirty="0" err="1" smtClean="0"/>
              <a:t>practical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375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1: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r>
              <a:rPr lang="es-MX" dirty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b="1" u="sng" dirty="0" err="1" smtClean="0"/>
              <a:t>not</a:t>
            </a:r>
            <a:r>
              <a:rPr lang="es-MX" b="1" u="sng" dirty="0" smtClean="0"/>
              <a:t> to be </a:t>
            </a:r>
            <a:r>
              <a:rPr lang="es-MX" b="1" u="sng" dirty="0" err="1" smtClean="0"/>
              <a:t>confused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with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the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title</a:t>
            </a:r>
            <a:r>
              <a:rPr lang="es-MX" b="1" dirty="0" smtClean="0"/>
              <a:t> </a:t>
            </a:r>
            <a:r>
              <a:rPr lang="es-MX" dirty="0" smtClean="0"/>
              <a:t>and </a:t>
            </a:r>
            <a:r>
              <a:rPr lang="es-MX" dirty="0" err="1" smtClean="0"/>
              <a:t>it</a:t>
            </a:r>
            <a:r>
              <a:rPr lang="es-MX" dirty="0" smtClean="0"/>
              <a:t> has a </a:t>
            </a:r>
            <a:r>
              <a:rPr lang="es-MX" b="1" dirty="0" err="1" smtClean="0"/>
              <a:t>clear</a:t>
            </a:r>
            <a:r>
              <a:rPr lang="es-MX" b="1" dirty="0" smtClean="0"/>
              <a:t> </a:t>
            </a:r>
            <a:r>
              <a:rPr lang="es-MX" b="1" dirty="0" err="1" smtClean="0"/>
              <a:t>function</a:t>
            </a:r>
            <a:r>
              <a:rPr lang="es-MX" b="1" dirty="0"/>
              <a:t>:</a:t>
            </a:r>
            <a:r>
              <a:rPr lang="es-MX" b="1" dirty="0" smtClean="0"/>
              <a:t> </a:t>
            </a:r>
            <a:endParaRPr lang="es-MX" b="1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¨To define (</a:t>
            </a:r>
            <a:r>
              <a:rPr lang="es-MX" dirty="0" err="1" smtClean="0"/>
              <a:t>without</a:t>
            </a:r>
            <a:r>
              <a:rPr lang="es-MX" dirty="0" smtClean="0"/>
              <a:t> </a:t>
            </a:r>
            <a:r>
              <a:rPr lang="es-MX" dirty="0" err="1" smtClean="0"/>
              <a:t>ambiguity</a:t>
            </a:r>
            <a:r>
              <a:rPr lang="es-MX" dirty="0" smtClean="0"/>
              <a:t>)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purpose</a:t>
            </a:r>
            <a:r>
              <a:rPr lang="es-MX" dirty="0" smtClean="0"/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/>
              <a:t>goal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	</a:t>
            </a:r>
            <a:r>
              <a:rPr lang="es-MX" dirty="0" err="1" smtClean="0"/>
              <a:t>experiment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wish</a:t>
            </a:r>
            <a:r>
              <a:rPr lang="es-MX" dirty="0" smtClean="0"/>
              <a:t> to </a:t>
            </a:r>
            <a:r>
              <a:rPr lang="es-MX" dirty="0" err="1" smtClean="0"/>
              <a:t>perform</a:t>
            </a:r>
            <a:r>
              <a:rPr lang="es-MX" dirty="0" smtClean="0"/>
              <a:t>¨.</a:t>
            </a:r>
          </a:p>
          <a:p>
            <a:pPr marL="0" indent="0">
              <a:buNone/>
            </a:pP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be short, precise and </a:t>
            </a:r>
            <a:r>
              <a:rPr lang="es-MX" b="1" u="sng" dirty="0" err="1" smtClean="0"/>
              <a:t>make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reference</a:t>
            </a:r>
            <a:r>
              <a:rPr lang="es-MX" b="1" u="sng" dirty="0" smtClean="0"/>
              <a:t> to </a:t>
            </a:r>
            <a:r>
              <a:rPr lang="es-MX" b="1" u="sng" dirty="0" err="1" smtClean="0"/>
              <a:t>the</a:t>
            </a:r>
            <a:r>
              <a:rPr lang="es-MX" b="1" u="sng" dirty="0" smtClean="0"/>
              <a:t> </a:t>
            </a:r>
            <a:r>
              <a:rPr lang="es-MX" b="1" i="1" u="sng" dirty="0" err="1" smtClean="0"/>
              <a:t>proposed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relationship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between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the</a:t>
            </a:r>
            <a:r>
              <a:rPr lang="es-MX" b="1" u="sng" dirty="0" smtClean="0"/>
              <a:t> </a:t>
            </a:r>
            <a:r>
              <a:rPr lang="es-MX" b="1" u="sng" dirty="0" err="1" smtClean="0"/>
              <a:t>independent</a:t>
            </a:r>
            <a:r>
              <a:rPr lang="es-MX" b="1" u="sng" dirty="0" smtClean="0"/>
              <a:t> and </a:t>
            </a:r>
            <a:r>
              <a:rPr lang="es-MX" b="1" u="sng" dirty="0" err="1" smtClean="0"/>
              <a:t>dependent</a:t>
            </a:r>
            <a:r>
              <a:rPr lang="es-MX" b="1" u="sng" dirty="0" smtClean="0"/>
              <a:t> </a:t>
            </a:r>
            <a:r>
              <a:rPr lang="es-MX" dirty="0" smtClean="0"/>
              <a:t>variables. 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	</a:t>
            </a:r>
            <a:r>
              <a:rPr lang="es-MX" b="1" u="sng" dirty="0" smtClean="0"/>
              <a:t>EXAMPLE:</a:t>
            </a:r>
            <a:r>
              <a:rPr lang="es-MX" b="1" dirty="0" smtClean="0"/>
              <a:t>             </a:t>
            </a:r>
            <a:r>
              <a:rPr lang="es-MX" b="1" dirty="0" smtClean="0"/>
              <a:t>TO DETERMINE IF X AFFECTS Y.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1800" dirty="0" smtClean="0"/>
              <a:t>N:B: To determine… </a:t>
            </a:r>
            <a:r>
              <a:rPr lang="es-MX" sz="1800" b="1" dirty="0" err="1" smtClean="0"/>
              <a:t>not</a:t>
            </a:r>
            <a:r>
              <a:rPr lang="es-MX" sz="1800" dirty="0" smtClean="0"/>
              <a:t> ´´</a:t>
            </a:r>
            <a:r>
              <a:rPr lang="es-MX" sz="1800" dirty="0" err="1" smtClean="0"/>
              <a:t>find</a:t>
            </a:r>
            <a:r>
              <a:rPr lang="es-MX" sz="1800" dirty="0" smtClean="0"/>
              <a:t> </a:t>
            </a:r>
            <a:r>
              <a:rPr lang="es-MX" sz="1800" dirty="0" err="1" smtClean="0"/>
              <a:t>out</a:t>
            </a:r>
            <a:r>
              <a:rPr lang="es-MX" sz="1800" dirty="0" smtClean="0"/>
              <a:t>´´, </a:t>
            </a:r>
            <a:r>
              <a:rPr lang="es-MX" sz="1800" b="1" dirty="0" err="1" smtClean="0"/>
              <a:t>not</a:t>
            </a:r>
            <a:r>
              <a:rPr lang="es-MX" sz="1800" dirty="0" smtClean="0"/>
              <a:t> ´´</a:t>
            </a:r>
            <a:r>
              <a:rPr lang="es-MX" sz="1800" dirty="0" err="1" smtClean="0"/>
              <a:t>see</a:t>
            </a:r>
            <a:r>
              <a:rPr lang="es-MX" sz="1800" dirty="0" smtClean="0"/>
              <a:t>´´ and </a:t>
            </a:r>
            <a:r>
              <a:rPr lang="es-MX" sz="1800" b="1" u="sng" dirty="0" smtClean="0"/>
              <a:t>DEFINITELY NEVER, EVER, EVER….</a:t>
            </a:r>
            <a:r>
              <a:rPr lang="es-MX" sz="1800" u="sng" dirty="0" smtClean="0"/>
              <a:t> ¨to </a:t>
            </a:r>
            <a:r>
              <a:rPr lang="es-MX" sz="1800" u="sng" dirty="0" err="1" smtClean="0"/>
              <a:t>prove</a:t>
            </a:r>
            <a:r>
              <a:rPr lang="es-MX" sz="1800" u="sng" dirty="0" smtClean="0"/>
              <a:t>¨</a:t>
            </a:r>
            <a:endParaRPr lang="en-GB" sz="1800" u="sng" dirty="0"/>
          </a:p>
        </p:txBody>
      </p:sp>
    </p:spTree>
    <p:extLst>
      <p:ext uri="{BB962C8B-B14F-4D97-AF65-F5344CB8AC3E}">
        <p14:creationId xmlns:p14="http://schemas.microsoft.com/office/powerpoint/2010/main" val="96334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2: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/>
              <a:t>H</a:t>
            </a:r>
            <a:r>
              <a:rPr lang="es-MX" dirty="0" err="1" smtClean="0"/>
              <a:t>ypothesis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hypothesis</a:t>
            </a:r>
            <a:r>
              <a:rPr lang="es-MX" dirty="0" smtClean="0"/>
              <a:t> </a:t>
            </a:r>
            <a:r>
              <a:rPr lang="es-MX" dirty="0" err="1" smtClean="0"/>
              <a:t>exists</a:t>
            </a:r>
            <a:r>
              <a:rPr lang="es-MX" dirty="0" smtClean="0"/>
              <a:t> to </a:t>
            </a:r>
            <a:r>
              <a:rPr lang="es-MX" dirty="0" err="1" smtClean="0"/>
              <a:t>allow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to </a:t>
            </a:r>
            <a:r>
              <a:rPr lang="es-MX" dirty="0" err="1" smtClean="0"/>
              <a:t>make</a:t>
            </a:r>
            <a:r>
              <a:rPr lang="es-MX" dirty="0" smtClean="0"/>
              <a:t> a </a:t>
            </a:r>
            <a:r>
              <a:rPr lang="es-MX" dirty="0" err="1" smtClean="0"/>
              <a:t>logical</a:t>
            </a:r>
            <a:r>
              <a:rPr lang="es-MX" dirty="0" smtClean="0"/>
              <a:t> </a:t>
            </a:r>
            <a:r>
              <a:rPr lang="es-MX" dirty="0" err="1" smtClean="0"/>
              <a:t>prediction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observe </a:t>
            </a:r>
            <a:r>
              <a:rPr lang="es-MX" dirty="0" err="1" smtClean="0"/>
              <a:t>throughout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course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experiment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be impersonal (3rd </a:t>
            </a:r>
            <a:r>
              <a:rPr lang="es-MX" dirty="0" err="1" smtClean="0"/>
              <a:t>person</a:t>
            </a:r>
            <a:r>
              <a:rPr lang="es-MX" dirty="0" smtClean="0"/>
              <a:t>),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shoud</a:t>
            </a:r>
            <a:r>
              <a:rPr lang="es-MX" dirty="0" smtClean="0"/>
              <a:t> be </a:t>
            </a:r>
            <a:r>
              <a:rPr lang="es-MX" dirty="0" err="1" smtClean="0"/>
              <a:t>clear</a:t>
            </a:r>
            <a:r>
              <a:rPr lang="es-MX" dirty="0" smtClean="0"/>
              <a:t>,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</a:t>
            </a:r>
            <a:r>
              <a:rPr lang="es-MX" b="1" dirty="0" err="1" smtClean="0"/>
              <a:t>explain</a:t>
            </a:r>
            <a:r>
              <a:rPr lang="es-MX" b="1" dirty="0" smtClean="0"/>
              <a:t> </a:t>
            </a:r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  <a:r>
              <a:rPr lang="es-MX" b="1" dirty="0" err="1" smtClean="0"/>
              <a:t>relationship</a:t>
            </a:r>
            <a:r>
              <a:rPr lang="es-MX" dirty="0" smtClean="0"/>
              <a:t> </a:t>
            </a:r>
            <a:r>
              <a:rPr lang="es-MX" dirty="0" err="1" smtClean="0"/>
              <a:t>between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independent</a:t>
            </a:r>
            <a:r>
              <a:rPr lang="es-MX" dirty="0" smtClean="0"/>
              <a:t> and </a:t>
            </a:r>
            <a:r>
              <a:rPr lang="es-MX" dirty="0" err="1" smtClean="0"/>
              <a:t>dependent</a:t>
            </a:r>
            <a:r>
              <a:rPr lang="es-MX" dirty="0" smtClean="0"/>
              <a:t> variable and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be </a:t>
            </a:r>
            <a:r>
              <a:rPr lang="es-MX" b="1" dirty="0" err="1" smtClean="0"/>
              <a:t>based</a:t>
            </a:r>
            <a:r>
              <a:rPr lang="es-MX" b="1" dirty="0" smtClean="0"/>
              <a:t> </a:t>
            </a:r>
            <a:r>
              <a:rPr lang="es-MX" b="1" dirty="0" err="1" smtClean="0"/>
              <a:t>on</a:t>
            </a:r>
            <a:r>
              <a:rPr lang="es-MX" b="1" dirty="0" smtClean="0"/>
              <a:t> </a:t>
            </a:r>
            <a:r>
              <a:rPr lang="es-MX" b="1" dirty="0" err="1" smtClean="0"/>
              <a:t>research</a:t>
            </a:r>
            <a:r>
              <a:rPr lang="es-MX" dirty="0" smtClean="0"/>
              <a:t>.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		</a:t>
            </a:r>
          </a:p>
          <a:p>
            <a:pPr marL="0" indent="0">
              <a:buNone/>
            </a:pPr>
            <a:r>
              <a:rPr lang="es-MX" dirty="0"/>
              <a:t>	</a:t>
            </a:r>
            <a:r>
              <a:rPr lang="es-MX" dirty="0" smtClean="0"/>
              <a:t>	</a:t>
            </a:r>
            <a:r>
              <a:rPr lang="es-MX" b="1" dirty="0" smtClean="0"/>
              <a:t>¨</a:t>
            </a:r>
            <a:r>
              <a:rPr lang="es-MX" b="1" dirty="0" err="1" smtClean="0"/>
              <a:t>It</a:t>
            </a:r>
            <a:r>
              <a:rPr lang="es-MX" b="1" dirty="0" smtClean="0"/>
              <a:t> </a:t>
            </a:r>
            <a:r>
              <a:rPr lang="es-MX" b="1" dirty="0" err="1" smtClean="0"/>
              <a:t>is</a:t>
            </a:r>
            <a:r>
              <a:rPr lang="es-MX" b="1" dirty="0" smtClean="0"/>
              <a:t> </a:t>
            </a:r>
            <a:r>
              <a:rPr lang="es-MX" b="1" dirty="0" err="1" smtClean="0"/>
              <a:t>believed</a:t>
            </a:r>
            <a:r>
              <a:rPr lang="es-MX" b="1" dirty="0" smtClean="0"/>
              <a:t> </a:t>
            </a:r>
            <a:r>
              <a:rPr lang="es-MX" b="1" dirty="0" err="1" smtClean="0"/>
              <a:t>that</a:t>
            </a:r>
            <a:r>
              <a:rPr lang="es-MX" b="1" dirty="0" smtClean="0"/>
              <a:t> X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affect</a:t>
            </a:r>
            <a:r>
              <a:rPr lang="es-MX" b="1" dirty="0" smtClean="0"/>
              <a:t> Y </a:t>
            </a:r>
            <a:r>
              <a:rPr lang="es-MX" b="1" dirty="0" err="1" smtClean="0"/>
              <a:t>because</a:t>
            </a:r>
            <a:r>
              <a:rPr lang="es-MX" b="1" dirty="0" smtClean="0"/>
              <a:t>….¨</a:t>
            </a:r>
          </a:p>
          <a:p>
            <a:pPr marL="0" indent="0">
              <a:buNone/>
            </a:pPr>
            <a:r>
              <a:rPr lang="es-MX" b="1" dirty="0" smtClean="0"/>
              <a:t>		¨</a:t>
            </a:r>
            <a:r>
              <a:rPr lang="es-MX" b="1" dirty="0" err="1" smtClean="0"/>
              <a:t>It</a:t>
            </a:r>
            <a:r>
              <a:rPr lang="es-MX" b="1" dirty="0" smtClean="0"/>
              <a:t> </a:t>
            </a:r>
            <a:r>
              <a:rPr lang="es-MX" b="1" dirty="0" err="1" smtClean="0"/>
              <a:t>is</a:t>
            </a:r>
            <a:r>
              <a:rPr lang="es-MX" b="1" dirty="0" smtClean="0"/>
              <a:t> </a:t>
            </a:r>
            <a:r>
              <a:rPr lang="es-MX" b="1" dirty="0" err="1" smtClean="0"/>
              <a:t>believed</a:t>
            </a:r>
            <a:r>
              <a:rPr lang="es-MX" b="1" dirty="0" smtClean="0"/>
              <a:t> </a:t>
            </a:r>
            <a:r>
              <a:rPr lang="es-MX" b="1" dirty="0" err="1" smtClean="0"/>
              <a:t>that</a:t>
            </a:r>
            <a:r>
              <a:rPr lang="es-MX" b="1" dirty="0" smtClean="0"/>
              <a:t> X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not</a:t>
            </a:r>
            <a:r>
              <a:rPr lang="es-MX" b="1" dirty="0" smtClean="0"/>
              <a:t> </a:t>
            </a:r>
            <a:r>
              <a:rPr lang="es-MX" b="1" dirty="0" err="1" smtClean="0"/>
              <a:t>affect</a:t>
            </a:r>
            <a:r>
              <a:rPr lang="es-MX" b="1" dirty="0" smtClean="0"/>
              <a:t> Y </a:t>
            </a:r>
            <a:r>
              <a:rPr lang="es-MX" b="1" dirty="0" err="1" smtClean="0"/>
              <a:t>because</a:t>
            </a:r>
            <a:r>
              <a:rPr lang="es-MX" b="1" dirty="0" smtClean="0"/>
              <a:t>….¨</a:t>
            </a:r>
            <a:endParaRPr lang="en-GB" b="1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8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3: </a:t>
            </a:r>
            <a:r>
              <a:rPr lang="es-MX" dirty="0" err="1" smtClean="0"/>
              <a:t>The</a:t>
            </a:r>
            <a:r>
              <a:rPr lang="es-MX" dirty="0" smtClean="0"/>
              <a:t>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err="1" smtClean="0"/>
              <a:t>There</a:t>
            </a:r>
            <a:r>
              <a:rPr lang="es-MX" dirty="0" smtClean="0"/>
              <a:t> are </a:t>
            </a:r>
            <a:r>
              <a:rPr lang="es-MX" dirty="0" err="1" smtClean="0"/>
              <a:t>three</a:t>
            </a:r>
            <a:r>
              <a:rPr lang="es-MX" dirty="0" smtClean="0"/>
              <a:t> variables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need</a:t>
            </a:r>
            <a:r>
              <a:rPr lang="es-MX" dirty="0" smtClean="0"/>
              <a:t> to be </a:t>
            </a:r>
            <a:r>
              <a:rPr lang="es-MX" dirty="0" err="1" smtClean="0"/>
              <a:t>aware</a:t>
            </a:r>
            <a:r>
              <a:rPr lang="es-MX" dirty="0" smtClean="0"/>
              <a:t> of:</a:t>
            </a:r>
          </a:p>
          <a:p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  <a:r>
              <a:rPr lang="es-MX" b="1" dirty="0" err="1" smtClean="0"/>
              <a:t>independent</a:t>
            </a:r>
            <a:r>
              <a:rPr lang="es-MX" dirty="0" smtClean="0"/>
              <a:t>: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change</a:t>
            </a:r>
            <a:r>
              <a:rPr lang="es-MX" dirty="0" smtClean="0"/>
              <a:t>.    [X]</a:t>
            </a:r>
          </a:p>
          <a:p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  <a:r>
              <a:rPr lang="es-MX" b="1" dirty="0" err="1" smtClean="0"/>
              <a:t>dependent</a:t>
            </a:r>
            <a:r>
              <a:rPr lang="es-MX" dirty="0" smtClean="0"/>
              <a:t>: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measure</a:t>
            </a:r>
            <a:r>
              <a:rPr lang="es-MX" dirty="0" smtClean="0"/>
              <a:t>.     [Y]</a:t>
            </a:r>
          </a:p>
          <a:p>
            <a:pPr marL="0" indent="0">
              <a:buNone/>
            </a:pPr>
            <a:r>
              <a:rPr lang="es-MX" dirty="0" err="1" smtClean="0"/>
              <a:t>Why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chose</a:t>
            </a:r>
            <a:r>
              <a:rPr lang="es-MX" dirty="0" smtClean="0"/>
              <a:t> </a:t>
            </a:r>
            <a:r>
              <a:rPr lang="es-MX" dirty="0" err="1" smtClean="0"/>
              <a:t>these</a:t>
            </a:r>
            <a:r>
              <a:rPr lang="es-MX" dirty="0" smtClean="0"/>
              <a:t> </a:t>
            </a:r>
            <a:r>
              <a:rPr lang="es-MX" dirty="0" err="1" smtClean="0"/>
              <a:t>two</a:t>
            </a:r>
            <a:r>
              <a:rPr lang="es-MX" dirty="0" smtClean="0"/>
              <a:t> variables </a:t>
            </a:r>
            <a:r>
              <a:rPr lang="es-MX" dirty="0" err="1" smtClean="0"/>
              <a:t>does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need</a:t>
            </a:r>
            <a:r>
              <a:rPr lang="es-MX" dirty="0" smtClean="0"/>
              <a:t> to be </a:t>
            </a:r>
            <a:r>
              <a:rPr lang="es-MX" dirty="0" err="1" smtClean="0"/>
              <a:t>explained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 (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already</a:t>
            </a:r>
            <a:r>
              <a:rPr lang="es-MX" dirty="0" smtClean="0"/>
              <a:t> done </a:t>
            </a:r>
            <a:r>
              <a:rPr lang="es-MX" dirty="0" err="1" smtClean="0"/>
              <a:t>this</a:t>
            </a:r>
            <a:r>
              <a:rPr lang="es-MX" dirty="0" smtClean="0"/>
              <a:t> in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hypothesis</a:t>
            </a:r>
            <a:r>
              <a:rPr lang="es-MX" dirty="0" smtClean="0"/>
              <a:t>).</a:t>
            </a:r>
            <a:endParaRPr lang="es-MX" dirty="0" smtClean="0"/>
          </a:p>
          <a:p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  <a:r>
              <a:rPr lang="es-MX" b="1" dirty="0" err="1" smtClean="0"/>
              <a:t>controlled</a:t>
            </a:r>
            <a:r>
              <a:rPr lang="es-MX" dirty="0" smtClean="0"/>
              <a:t>: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other</a:t>
            </a:r>
            <a:r>
              <a:rPr lang="es-MX" dirty="0" smtClean="0"/>
              <a:t> </a:t>
            </a:r>
            <a:r>
              <a:rPr lang="es-MX" i="1" u="sng" dirty="0" err="1" smtClean="0"/>
              <a:t>relevant</a:t>
            </a:r>
            <a:r>
              <a:rPr lang="es-MX" dirty="0" smtClean="0"/>
              <a:t> </a:t>
            </a:r>
            <a:r>
              <a:rPr lang="es-MX" dirty="0" err="1" smtClean="0"/>
              <a:t>factors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alter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. (</a:t>
            </a:r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be a mínimum of </a:t>
            </a:r>
            <a:r>
              <a:rPr lang="es-MX" dirty="0" err="1" smtClean="0"/>
              <a:t>three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practical</a:t>
            </a:r>
            <a:r>
              <a:rPr lang="es-MX" dirty="0" smtClean="0"/>
              <a:t>).</a:t>
            </a:r>
          </a:p>
          <a:p>
            <a:pPr marL="0" indent="0">
              <a:buNone/>
            </a:pPr>
            <a:r>
              <a:rPr lang="es-MX" b="1" dirty="0" smtClean="0"/>
              <a:t>CONTROLS MUST BE JUSTIFIED!!... </a:t>
            </a:r>
            <a:r>
              <a:rPr lang="es-MX" dirty="0" smtClean="0"/>
              <a:t>In </a:t>
            </a:r>
            <a:r>
              <a:rPr lang="es-MX" dirty="0" err="1" smtClean="0"/>
              <a:t>other</a:t>
            </a:r>
            <a:r>
              <a:rPr lang="es-MX" dirty="0" smtClean="0"/>
              <a:t> </a:t>
            </a:r>
            <a:r>
              <a:rPr lang="es-MX" dirty="0" err="1" smtClean="0"/>
              <a:t>words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explain</a:t>
            </a:r>
            <a:r>
              <a:rPr lang="es-MX" dirty="0" smtClean="0"/>
              <a:t> </a:t>
            </a:r>
            <a:r>
              <a:rPr lang="es-MX" dirty="0" err="1" smtClean="0"/>
              <a:t>why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chose</a:t>
            </a:r>
            <a:r>
              <a:rPr lang="es-MX" dirty="0" smtClean="0"/>
              <a:t> to control </a:t>
            </a:r>
            <a:r>
              <a:rPr lang="es-MX" dirty="0" err="1" smtClean="0"/>
              <a:t>them</a:t>
            </a:r>
            <a:r>
              <a:rPr lang="es-MX" dirty="0" smtClean="0"/>
              <a:t> (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i="1" dirty="0" err="1" smtClean="0"/>
              <a:t>otherwise</a:t>
            </a:r>
            <a:r>
              <a:rPr lang="es-MX" i="1" dirty="0" smtClean="0"/>
              <a:t> </a:t>
            </a:r>
            <a:r>
              <a:rPr lang="es-MX" dirty="0" err="1" smtClean="0"/>
              <a:t>affect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? </a:t>
            </a:r>
            <a:r>
              <a:rPr lang="es-MX" dirty="0" err="1" smtClean="0"/>
              <a:t>How</a:t>
            </a:r>
            <a:r>
              <a:rPr lang="es-MX" dirty="0" smtClean="0"/>
              <a:t> are </a:t>
            </a:r>
            <a:r>
              <a:rPr lang="es-MX" dirty="0" err="1" smtClean="0"/>
              <a:t>they</a:t>
            </a:r>
            <a:r>
              <a:rPr lang="es-MX" dirty="0" smtClean="0"/>
              <a:t> to be </a:t>
            </a:r>
            <a:r>
              <a:rPr lang="es-MX" dirty="0" err="1" smtClean="0"/>
              <a:t>controlled</a:t>
            </a:r>
            <a:r>
              <a:rPr lang="es-MX" dirty="0" smtClean="0"/>
              <a:t>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7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4: </a:t>
            </a:r>
            <a:r>
              <a:rPr lang="es-MX" dirty="0" err="1" smtClean="0"/>
              <a:t>Materials</a:t>
            </a:r>
            <a:r>
              <a:rPr lang="es-MX" dirty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FOLLOW THE 100 PERSON RULE.</a:t>
            </a:r>
          </a:p>
          <a:p>
            <a:r>
              <a:rPr lang="es-MX" dirty="0" smtClean="0"/>
              <a:t>Imagine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teaching</a:t>
            </a:r>
            <a:r>
              <a:rPr lang="es-MX" dirty="0" smtClean="0"/>
              <a:t> a </a:t>
            </a:r>
            <a:r>
              <a:rPr lang="es-MX" dirty="0" err="1" smtClean="0"/>
              <a:t>group</a:t>
            </a:r>
            <a:r>
              <a:rPr lang="es-MX" dirty="0" smtClean="0"/>
              <a:t> </a:t>
            </a:r>
            <a:r>
              <a:rPr lang="es-MX" dirty="0" smtClean="0"/>
              <a:t>of 100 </a:t>
            </a:r>
            <a:r>
              <a:rPr lang="es-MX" dirty="0" err="1" smtClean="0"/>
              <a:t>people</a:t>
            </a:r>
            <a:r>
              <a:rPr lang="es-MX" dirty="0" smtClean="0"/>
              <a:t> to </a:t>
            </a:r>
            <a:r>
              <a:rPr lang="es-MX" dirty="0" err="1" smtClean="0"/>
              <a:t>bake</a:t>
            </a:r>
            <a:r>
              <a:rPr lang="es-MX" dirty="0" smtClean="0"/>
              <a:t> a cake. </a:t>
            </a:r>
            <a:r>
              <a:rPr lang="es-MX" dirty="0" err="1" smtClean="0"/>
              <a:t>Each</a:t>
            </a:r>
            <a:r>
              <a:rPr lang="es-MX" dirty="0"/>
              <a:t> </a:t>
            </a:r>
            <a:r>
              <a:rPr lang="es-MX" dirty="0" err="1" smtClean="0"/>
              <a:t>person</a:t>
            </a:r>
            <a:r>
              <a:rPr lang="es-MX" dirty="0" smtClean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own</a:t>
            </a:r>
            <a:r>
              <a:rPr lang="es-MX" dirty="0" smtClean="0"/>
              <a:t>, </a:t>
            </a:r>
            <a:r>
              <a:rPr lang="es-MX" dirty="0" err="1"/>
              <a:t>located</a:t>
            </a:r>
            <a:r>
              <a:rPr lang="es-MX" dirty="0"/>
              <a:t> in a </a:t>
            </a:r>
            <a:r>
              <a:rPr lang="es-MX" dirty="0" err="1"/>
              <a:t>separate</a:t>
            </a:r>
            <a:r>
              <a:rPr lang="es-MX" dirty="0"/>
              <a:t> </a:t>
            </a:r>
            <a:r>
              <a:rPr lang="es-MX" dirty="0" err="1" smtClean="0"/>
              <a:t>roomand</a:t>
            </a:r>
            <a:r>
              <a:rPr lang="es-MX" dirty="0" smtClean="0"/>
              <a:t> </a:t>
            </a:r>
            <a:r>
              <a:rPr lang="es-MX" dirty="0" err="1" smtClean="0"/>
              <a:t>each</a:t>
            </a:r>
            <a:r>
              <a:rPr lang="es-MX" dirty="0" smtClean="0"/>
              <a:t> </a:t>
            </a:r>
            <a:r>
              <a:rPr lang="es-MX" dirty="0" err="1" smtClean="0"/>
              <a:t>person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own</a:t>
            </a:r>
            <a:r>
              <a:rPr lang="es-MX" dirty="0" smtClean="0"/>
              <a:t> set of </a:t>
            </a:r>
            <a:r>
              <a:rPr lang="es-MX" dirty="0" err="1" smtClean="0"/>
              <a:t>ingredients</a:t>
            </a:r>
            <a:r>
              <a:rPr lang="es-MX" dirty="0" smtClean="0"/>
              <a:t>...</a:t>
            </a:r>
            <a:endParaRPr lang="es-MX" dirty="0" smtClean="0"/>
          </a:p>
          <a:p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give</a:t>
            </a:r>
            <a:r>
              <a:rPr lang="es-MX" dirty="0" smtClean="0"/>
              <a:t> </a:t>
            </a:r>
            <a:r>
              <a:rPr lang="es-MX" dirty="0" err="1" smtClean="0"/>
              <a:t>them</a:t>
            </a:r>
            <a:r>
              <a:rPr lang="es-MX" dirty="0" smtClean="0"/>
              <a:t> </a:t>
            </a:r>
            <a:r>
              <a:rPr lang="es-MX" dirty="0" err="1" smtClean="0"/>
              <a:t>each</a:t>
            </a:r>
            <a:r>
              <a:rPr lang="es-MX" dirty="0" smtClean="0"/>
              <a:t> a shopping </a:t>
            </a:r>
            <a:r>
              <a:rPr lang="es-MX" dirty="0" err="1" smtClean="0"/>
              <a:t>list</a:t>
            </a:r>
            <a:r>
              <a:rPr lang="es-MX" dirty="0" smtClean="0"/>
              <a:t> </a:t>
            </a:r>
            <a:r>
              <a:rPr lang="es-MX" dirty="0" err="1" smtClean="0"/>
              <a:t>which</a:t>
            </a:r>
            <a:r>
              <a:rPr lang="es-MX" dirty="0" smtClean="0"/>
              <a:t> </a:t>
            </a:r>
            <a:r>
              <a:rPr lang="es-MX" dirty="0" err="1" smtClean="0"/>
              <a:t>simply</a:t>
            </a:r>
            <a:r>
              <a:rPr lang="es-MX" dirty="0" smtClean="0"/>
              <a:t> </a:t>
            </a:r>
            <a:r>
              <a:rPr lang="es-MX" dirty="0" err="1" smtClean="0"/>
              <a:t>reads</a:t>
            </a:r>
            <a:r>
              <a:rPr lang="es-MX" dirty="0" smtClean="0"/>
              <a:t>: </a:t>
            </a:r>
            <a:r>
              <a:rPr lang="es-MX" dirty="0" err="1" smtClean="0"/>
              <a:t>eggs</a:t>
            </a:r>
            <a:r>
              <a:rPr lang="es-MX" dirty="0" smtClean="0"/>
              <a:t>, </a:t>
            </a:r>
            <a:r>
              <a:rPr lang="es-MX" dirty="0" err="1" smtClean="0"/>
              <a:t>flour</a:t>
            </a:r>
            <a:r>
              <a:rPr lang="es-MX" dirty="0" smtClean="0"/>
              <a:t>, </a:t>
            </a:r>
            <a:r>
              <a:rPr lang="es-MX" dirty="0" err="1" smtClean="0"/>
              <a:t>butter</a:t>
            </a:r>
            <a:r>
              <a:rPr lang="es-MX" dirty="0" smtClean="0"/>
              <a:t>, </a:t>
            </a:r>
            <a:r>
              <a:rPr lang="es-MX" dirty="0" err="1" smtClean="0"/>
              <a:t>milk</a:t>
            </a:r>
            <a:r>
              <a:rPr lang="es-MX" dirty="0" smtClean="0"/>
              <a:t>, </a:t>
            </a:r>
            <a:r>
              <a:rPr lang="es-MX" dirty="0" err="1" smtClean="0"/>
              <a:t>sugar</a:t>
            </a:r>
            <a:r>
              <a:rPr lang="es-MX" dirty="0" smtClean="0"/>
              <a:t> </a:t>
            </a:r>
            <a:r>
              <a:rPr lang="es-MX" dirty="0" smtClean="0"/>
              <a:t>etc…</a:t>
            </a:r>
            <a:r>
              <a:rPr lang="es-MX" dirty="0" smtClean="0"/>
              <a:t> </a:t>
            </a:r>
            <a:r>
              <a:rPr lang="es-MX" dirty="0" err="1" smtClean="0"/>
              <a:t>Would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expect</a:t>
            </a:r>
            <a:r>
              <a:rPr lang="es-MX" dirty="0" smtClean="0"/>
              <a:t> </a:t>
            </a:r>
            <a:r>
              <a:rPr lang="es-MX" dirty="0" err="1" smtClean="0"/>
              <a:t>everyone</a:t>
            </a:r>
            <a:r>
              <a:rPr lang="es-MX" dirty="0" smtClean="0"/>
              <a:t> to </a:t>
            </a:r>
            <a:r>
              <a:rPr lang="es-MX" dirty="0" err="1" smtClean="0"/>
              <a:t>bring</a:t>
            </a:r>
            <a:r>
              <a:rPr lang="es-MX" dirty="0" smtClean="0"/>
              <a:t> </a:t>
            </a:r>
            <a:r>
              <a:rPr lang="es-MX" u="sng" dirty="0" smtClean="0"/>
              <a:t>EXACTLY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</a:t>
            </a:r>
            <a:r>
              <a:rPr lang="es-MX" b="1" dirty="0" err="1" smtClean="0"/>
              <a:t>amount</a:t>
            </a:r>
            <a:r>
              <a:rPr lang="es-MX" dirty="0" smtClean="0"/>
              <a:t> and </a:t>
            </a:r>
            <a:r>
              <a:rPr lang="es-MX" b="1" dirty="0" err="1" smtClean="0"/>
              <a:t>type</a:t>
            </a:r>
            <a:r>
              <a:rPr lang="es-MX" dirty="0" smtClean="0"/>
              <a:t> of </a:t>
            </a:r>
            <a:r>
              <a:rPr lang="es-MX" dirty="0" err="1" smtClean="0"/>
              <a:t>ingredients</a:t>
            </a:r>
            <a:r>
              <a:rPr lang="es-MX" dirty="0" smtClean="0"/>
              <a:t>?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amend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shopping </a:t>
            </a:r>
            <a:r>
              <a:rPr lang="es-MX" dirty="0" err="1" smtClean="0"/>
              <a:t>list</a:t>
            </a:r>
            <a:r>
              <a:rPr lang="es-MX" dirty="0" smtClean="0"/>
              <a:t> to </a:t>
            </a:r>
            <a:r>
              <a:rPr lang="es-MX" dirty="0" err="1" smtClean="0"/>
              <a:t>prevent</a:t>
            </a:r>
            <a:r>
              <a:rPr lang="es-MX" dirty="0" smtClean="0"/>
              <a:t> </a:t>
            </a:r>
            <a:r>
              <a:rPr lang="es-MX" dirty="0" err="1" smtClean="0"/>
              <a:t>such</a:t>
            </a:r>
            <a:r>
              <a:rPr lang="es-MX" dirty="0" smtClean="0"/>
              <a:t> </a:t>
            </a:r>
            <a:r>
              <a:rPr lang="es-MX" dirty="0" err="1" smtClean="0"/>
              <a:t>basic</a:t>
            </a:r>
            <a:r>
              <a:rPr lang="es-MX" dirty="0" smtClean="0"/>
              <a:t> </a:t>
            </a:r>
            <a:r>
              <a:rPr lang="es-MX" dirty="0" err="1" smtClean="0"/>
              <a:t>errors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 </a:t>
            </a:r>
            <a:r>
              <a:rPr lang="es-MX" dirty="0" err="1" smtClean="0"/>
              <a:t>occurring</a:t>
            </a:r>
            <a:r>
              <a:rPr lang="es-MX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9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5: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allow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collection</a:t>
            </a:r>
            <a:r>
              <a:rPr lang="es-MX" dirty="0" smtClean="0"/>
              <a:t> of </a:t>
            </a:r>
            <a:r>
              <a:rPr lang="es-MX" dirty="0" err="1" smtClean="0"/>
              <a:t>sufficient</a:t>
            </a:r>
            <a:r>
              <a:rPr lang="es-MX" dirty="0" smtClean="0"/>
              <a:t>, </a:t>
            </a:r>
            <a:r>
              <a:rPr lang="es-MX" dirty="0" err="1" smtClean="0"/>
              <a:t>relevant</a:t>
            </a:r>
            <a:r>
              <a:rPr lang="es-MX" dirty="0" smtClean="0"/>
              <a:t> and </a:t>
            </a:r>
            <a:r>
              <a:rPr lang="es-MX" dirty="0" err="1" smtClean="0"/>
              <a:t>reliable</a:t>
            </a:r>
            <a:r>
              <a:rPr lang="es-MX" dirty="0" smtClean="0"/>
              <a:t> </a:t>
            </a:r>
            <a:r>
              <a:rPr lang="es-MX" dirty="0" smtClean="0"/>
              <a:t>data </a:t>
            </a:r>
            <a:r>
              <a:rPr lang="es-MX" dirty="0"/>
              <a:t>(</a:t>
            </a:r>
            <a:r>
              <a:rPr lang="es-MX" dirty="0" err="1" smtClean="0"/>
              <a:t>quantitative</a:t>
            </a:r>
            <a:r>
              <a:rPr lang="es-MX" dirty="0" smtClean="0"/>
              <a:t>!) </a:t>
            </a:r>
            <a:r>
              <a:rPr lang="es-MX" dirty="0"/>
              <a:t>to </a:t>
            </a:r>
            <a:r>
              <a:rPr lang="es-MX" dirty="0" err="1" smtClean="0"/>
              <a:t>allow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to </a:t>
            </a:r>
            <a:r>
              <a:rPr lang="es-MX" dirty="0" err="1" smtClean="0"/>
              <a:t>achieve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aim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experiment</a:t>
            </a:r>
            <a:r>
              <a:rPr lang="es-MX" dirty="0" smtClean="0"/>
              <a:t>.</a:t>
            </a:r>
          </a:p>
          <a:p>
            <a:r>
              <a:rPr lang="es-MX" b="1" dirty="0" smtClean="0"/>
              <a:t>FOLLOW THE 100 PERSON RULE</a:t>
            </a:r>
            <a:r>
              <a:rPr lang="es-MX" dirty="0" smtClean="0"/>
              <a:t>. </a:t>
            </a:r>
            <a:r>
              <a:rPr lang="es-MX" dirty="0" err="1" smtClean="0"/>
              <a:t>Just</a:t>
            </a:r>
            <a:r>
              <a:rPr lang="es-MX" dirty="0" smtClean="0"/>
              <a:t> as </a:t>
            </a:r>
            <a:r>
              <a:rPr lang="es-MX" dirty="0" err="1" smtClean="0"/>
              <a:t>before</a:t>
            </a:r>
            <a:r>
              <a:rPr lang="es-MX" dirty="0" smtClean="0"/>
              <a:t>,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give</a:t>
            </a:r>
            <a:r>
              <a:rPr lang="es-MX" dirty="0" smtClean="0"/>
              <a:t> vague </a:t>
            </a:r>
            <a:r>
              <a:rPr lang="es-MX" dirty="0" err="1" smtClean="0"/>
              <a:t>instructions</a:t>
            </a:r>
            <a:r>
              <a:rPr lang="es-MX" dirty="0" smtClean="0"/>
              <a:t> to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baking</a:t>
            </a:r>
            <a:r>
              <a:rPr lang="es-MX" dirty="0" smtClean="0"/>
              <a:t> </a:t>
            </a:r>
            <a:r>
              <a:rPr lang="es-MX" dirty="0" err="1" smtClean="0"/>
              <a:t>students</a:t>
            </a:r>
            <a:r>
              <a:rPr lang="es-MX" dirty="0" smtClean="0"/>
              <a:t> (</a:t>
            </a:r>
            <a:r>
              <a:rPr lang="es-MX" dirty="0" err="1" smtClean="0"/>
              <a:t>even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</a:t>
            </a:r>
            <a:r>
              <a:rPr lang="es-MX" dirty="0" err="1" smtClean="0"/>
              <a:t>equipment</a:t>
            </a:r>
            <a:r>
              <a:rPr lang="es-MX" dirty="0" smtClean="0"/>
              <a:t>)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may</a:t>
            </a:r>
            <a:r>
              <a:rPr lang="es-MX" dirty="0" smtClean="0"/>
              <a:t> </a:t>
            </a:r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mistakes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ruin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</a:t>
            </a:r>
            <a:r>
              <a:rPr lang="es-MX" dirty="0" smtClean="0"/>
              <a:t>. </a:t>
            </a:r>
            <a:r>
              <a:rPr lang="es-MX" dirty="0" err="1" smtClean="0"/>
              <a:t>Each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be </a:t>
            </a:r>
            <a:r>
              <a:rPr lang="es-MX" dirty="0" err="1" smtClean="0"/>
              <a:t>made</a:t>
            </a:r>
            <a:r>
              <a:rPr lang="es-MX" dirty="0" smtClean="0"/>
              <a:t> up of short </a:t>
            </a:r>
            <a:r>
              <a:rPr lang="es-MX" dirty="0" err="1" smtClean="0"/>
              <a:t>step</a:t>
            </a:r>
            <a:r>
              <a:rPr lang="es-MX" dirty="0" smtClean="0"/>
              <a:t> </a:t>
            </a:r>
            <a:r>
              <a:rPr lang="es-MX" dirty="0" err="1" smtClean="0"/>
              <a:t>by</a:t>
            </a:r>
            <a:r>
              <a:rPr lang="es-MX" dirty="0" smtClean="0"/>
              <a:t> </a:t>
            </a:r>
            <a:r>
              <a:rPr lang="es-MX" dirty="0" err="1" smtClean="0"/>
              <a:t>step</a:t>
            </a:r>
            <a:r>
              <a:rPr lang="es-MX" dirty="0" smtClean="0"/>
              <a:t> </a:t>
            </a:r>
            <a:r>
              <a:rPr lang="es-MX" dirty="0" err="1" smtClean="0"/>
              <a:t>instructions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leave</a:t>
            </a:r>
            <a:r>
              <a:rPr lang="es-MX" dirty="0" smtClean="0"/>
              <a:t> no </a:t>
            </a:r>
            <a:r>
              <a:rPr lang="es-MX" dirty="0" err="1" smtClean="0"/>
              <a:t>room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error </a:t>
            </a:r>
            <a:r>
              <a:rPr lang="es-MX" dirty="0" err="1" smtClean="0"/>
              <a:t>by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person</a:t>
            </a:r>
            <a:r>
              <a:rPr lang="es-MX" dirty="0" smtClean="0"/>
              <a:t> </a:t>
            </a:r>
            <a:r>
              <a:rPr lang="es-MX" dirty="0" err="1" smtClean="0"/>
              <a:t>reading</a:t>
            </a:r>
            <a:r>
              <a:rPr lang="es-MX" dirty="0" smtClean="0"/>
              <a:t> </a:t>
            </a:r>
            <a:r>
              <a:rPr lang="es-MX" dirty="0" err="1" smtClean="0"/>
              <a:t>them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dirty="0" smtClean="0"/>
              <a:t>N.B: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controlled</a:t>
            </a:r>
            <a:r>
              <a:rPr lang="es-MX" dirty="0" smtClean="0"/>
              <a:t> variables </a:t>
            </a:r>
            <a:r>
              <a:rPr lang="es-MX" dirty="0" err="1" smtClean="0"/>
              <a:t>identified</a:t>
            </a:r>
            <a:r>
              <a:rPr lang="es-MX" dirty="0" smtClean="0"/>
              <a:t>…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also</a:t>
            </a:r>
            <a:r>
              <a:rPr lang="es-MX" dirty="0" smtClean="0"/>
              <a:t> </a:t>
            </a:r>
            <a:r>
              <a:rPr lang="es-MX" dirty="0" err="1" smtClean="0"/>
              <a:t>include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instructions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control </a:t>
            </a:r>
            <a:r>
              <a:rPr lang="es-MX" dirty="0" err="1" smtClean="0"/>
              <a:t>them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Step</a:t>
            </a:r>
            <a:r>
              <a:rPr lang="es-MX" dirty="0" smtClean="0"/>
              <a:t> 6: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/>
              <a:t>R</a:t>
            </a:r>
            <a:r>
              <a:rPr lang="es-MX" dirty="0" err="1" smtClean="0"/>
              <a:t>esults</a:t>
            </a:r>
            <a:r>
              <a:rPr lang="es-MX" dirty="0" smtClean="0"/>
              <a:t> </a:t>
            </a:r>
            <a:r>
              <a:rPr lang="es-MX" dirty="0" err="1"/>
              <a:t>T</a:t>
            </a:r>
            <a:r>
              <a:rPr lang="es-MX" dirty="0" err="1" smtClean="0"/>
              <a:t>able</a:t>
            </a:r>
            <a:r>
              <a:rPr lang="es-MX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 </a:t>
            </a:r>
            <a:r>
              <a:rPr lang="es-MX" dirty="0" err="1" smtClean="0"/>
              <a:t>table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be </a:t>
            </a:r>
            <a:r>
              <a:rPr lang="es-MX" dirty="0" err="1" smtClean="0"/>
              <a:t>neat</a:t>
            </a:r>
            <a:r>
              <a:rPr lang="es-MX" dirty="0" smtClean="0"/>
              <a:t> and </a:t>
            </a:r>
            <a:r>
              <a:rPr lang="es-MX" dirty="0" err="1" smtClean="0"/>
              <a:t>drawn</a:t>
            </a:r>
            <a:r>
              <a:rPr lang="es-MX" dirty="0" smtClean="0"/>
              <a:t> in </a:t>
            </a:r>
            <a:r>
              <a:rPr lang="es-MX" dirty="0" err="1" smtClean="0"/>
              <a:t>pencil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a </a:t>
            </a:r>
            <a:r>
              <a:rPr lang="es-MX" dirty="0" err="1" smtClean="0"/>
              <a:t>title</a:t>
            </a:r>
            <a:r>
              <a:rPr lang="es-MX" dirty="0" smtClean="0"/>
              <a:t>. </a:t>
            </a:r>
            <a:r>
              <a:rPr lang="es-MX" b="1" dirty="0" smtClean="0"/>
              <a:t>¨RESULTS TABLE¨ IS NOT A TITLE.</a:t>
            </a:r>
          </a:p>
          <a:p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appropriate</a:t>
            </a:r>
            <a:r>
              <a:rPr lang="es-MX" dirty="0" smtClean="0"/>
              <a:t> </a:t>
            </a:r>
            <a:r>
              <a:rPr lang="es-MX" dirty="0" err="1" smtClean="0"/>
              <a:t>labels</a:t>
            </a:r>
            <a:r>
              <a:rPr lang="es-MX" dirty="0" smtClean="0"/>
              <a:t>/</a:t>
            </a:r>
            <a:r>
              <a:rPr lang="es-MX" dirty="0" err="1" smtClean="0"/>
              <a:t>headings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include</a:t>
            </a:r>
            <a:r>
              <a:rPr lang="es-MX" dirty="0" smtClean="0"/>
              <a:t> </a:t>
            </a:r>
            <a:r>
              <a:rPr lang="es-MX" dirty="0" err="1" smtClean="0"/>
              <a:t>appropriate</a:t>
            </a:r>
            <a:r>
              <a:rPr lang="es-MX" dirty="0" smtClean="0"/>
              <a:t> </a:t>
            </a:r>
            <a:r>
              <a:rPr lang="es-MX" dirty="0" err="1" smtClean="0"/>
              <a:t>units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data </a:t>
            </a:r>
            <a:r>
              <a:rPr lang="es-MX" dirty="0" err="1" smtClean="0"/>
              <a:t>types</a:t>
            </a:r>
            <a:r>
              <a:rPr lang="es-MX" dirty="0" smtClean="0"/>
              <a:t> to </a:t>
            </a:r>
            <a:r>
              <a:rPr lang="es-MX" dirty="0" smtClean="0"/>
              <a:t>be </a:t>
            </a:r>
            <a:r>
              <a:rPr lang="es-MX" dirty="0" err="1" smtClean="0"/>
              <a:t>collected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Each</a:t>
            </a:r>
            <a:r>
              <a:rPr lang="es-MX" dirty="0" smtClean="0"/>
              <a:t> </a:t>
            </a:r>
            <a:r>
              <a:rPr lang="es-MX" dirty="0" err="1" smtClean="0"/>
              <a:t>measured</a:t>
            </a:r>
            <a:r>
              <a:rPr lang="es-MX" dirty="0" smtClean="0"/>
              <a:t> </a:t>
            </a:r>
            <a:r>
              <a:rPr lang="es-MX" dirty="0" err="1" smtClean="0"/>
              <a:t>unit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come </a:t>
            </a:r>
            <a:r>
              <a:rPr lang="es-MX" dirty="0" err="1" smtClean="0"/>
              <a:t>with</a:t>
            </a:r>
            <a:r>
              <a:rPr lang="es-MX" dirty="0" smtClean="0"/>
              <a:t> a </a:t>
            </a:r>
            <a:r>
              <a:rPr lang="es-MX" dirty="0" err="1" smtClean="0"/>
              <a:t>specified</a:t>
            </a:r>
            <a:r>
              <a:rPr lang="es-MX" dirty="0" smtClean="0"/>
              <a:t> </a:t>
            </a:r>
            <a:r>
              <a:rPr lang="es-MX" dirty="0" err="1" smtClean="0"/>
              <a:t>uncertainty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b="1" dirty="0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include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qualitative</a:t>
            </a:r>
            <a:r>
              <a:rPr lang="es-MX" dirty="0" smtClean="0"/>
              <a:t> data to </a:t>
            </a:r>
            <a:r>
              <a:rPr lang="es-MX" dirty="0" err="1" smtClean="0"/>
              <a:t>supplement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findings</a:t>
            </a:r>
            <a:r>
              <a:rPr lang="es-MX" dirty="0" smtClean="0"/>
              <a:t>.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As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collected</a:t>
            </a:r>
            <a:r>
              <a:rPr lang="es-MX" dirty="0" smtClean="0"/>
              <a:t> </a:t>
            </a:r>
            <a:r>
              <a:rPr lang="es-MX" b="1" dirty="0" err="1" smtClean="0"/>
              <a:t>raw</a:t>
            </a:r>
            <a:r>
              <a:rPr lang="es-MX" b="1" dirty="0" smtClean="0"/>
              <a:t> </a:t>
            </a:r>
            <a:r>
              <a:rPr lang="es-MX" b="1" i="1" dirty="0" err="1" smtClean="0"/>
              <a:t>quantitative</a:t>
            </a:r>
            <a:r>
              <a:rPr lang="es-MX" dirty="0" smtClean="0"/>
              <a:t> data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should</a:t>
            </a:r>
            <a:r>
              <a:rPr lang="es-MX" dirty="0" smtClean="0"/>
              <a:t>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smtClean="0"/>
              <a:t>decide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needs</a:t>
            </a:r>
            <a:r>
              <a:rPr lang="es-MX" dirty="0" smtClean="0"/>
              <a:t> to be </a:t>
            </a:r>
            <a:r>
              <a:rPr lang="es-MX" dirty="0" err="1" smtClean="0"/>
              <a:t>processed</a:t>
            </a:r>
            <a:r>
              <a:rPr lang="es-MX" dirty="0" smtClean="0"/>
              <a:t> (</a:t>
            </a:r>
            <a:r>
              <a:rPr lang="es-MX" dirty="0" err="1" smtClean="0"/>
              <a:t>averages</a:t>
            </a:r>
            <a:r>
              <a:rPr lang="es-MX" dirty="0" smtClean="0"/>
              <a:t>/ </a:t>
            </a:r>
            <a:r>
              <a:rPr lang="es-MX" dirty="0" err="1" smtClean="0"/>
              <a:t>statistical</a:t>
            </a:r>
            <a:r>
              <a:rPr lang="es-MX" dirty="0" smtClean="0"/>
              <a:t> </a:t>
            </a:r>
            <a:r>
              <a:rPr lang="es-MX" dirty="0" err="1" smtClean="0"/>
              <a:t>analysis</a:t>
            </a:r>
            <a:r>
              <a:rPr lang="es-MX" dirty="0" smtClean="0"/>
              <a:t> </a:t>
            </a:r>
            <a:r>
              <a:rPr lang="es-MX" dirty="0" err="1" smtClean="0"/>
              <a:t>etc</a:t>
            </a:r>
            <a:r>
              <a:rPr lang="es-MX" dirty="0" smtClean="0"/>
              <a:t>).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</a:t>
            </a:r>
            <a:r>
              <a:rPr lang="es-MX" dirty="0" err="1" smtClean="0"/>
              <a:t>then</a:t>
            </a:r>
            <a:r>
              <a:rPr lang="es-MX" dirty="0" smtClean="0"/>
              <a:t> be </a:t>
            </a:r>
            <a:r>
              <a:rPr lang="es-MX" dirty="0" err="1" smtClean="0"/>
              <a:t>converted</a:t>
            </a:r>
            <a:r>
              <a:rPr lang="es-MX" dirty="0" smtClean="0"/>
              <a:t> </a:t>
            </a:r>
            <a:r>
              <a:rPr lang="es-MX" dirty="0" err="1" smtClean="0"/>
              <a:t>into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appropriate</a:t>
            </a:r>
            <a:r>
              <a:rPr lang="es-MX" dirty="0" smtClean="0"/>
              <a:t> </a:t>
            </a:r>
            <a:r>
              <a:rPr lang="es-MX" dirty="0" err="1" smtClean="0"/>
              <a:t>graph</a:t>
            </a:r>
            <a:r>
              <a:rPr lang="es-MX" dirty="0" smtClean="0"/>
              <a:t>. (</a:t>
            </a:r>
            <a:r>
              <a:rPr lang="es-MX" dirty="0" err="1" smtClean="0"/>
              <a:t>neat</a:t>
            </a:r>
            <a:r>
              <a:rPr lang="es-MX" dirty="0" smtClean="0"/>
              <a:t>,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its</a:t>
            </a:r>
            <a:r>
              <a:rPr lang="es-MX" dirty="0" smtClean="0"/>
              <a:t> </a:t>
            </a:r>
            <a:r>
              <a:rPr lang="es-MX" dirty="0" err="1" smtClean="0"/>
              <a:t>own</a:t>
            </a:r>
            <a:r>
              <a:rPr lang="es-MX" dirty="0" smtClean="0"/>
              <a:t> </a:t>
            </a:r>
            <a:r>
              <a:rPr lang="es-MX" dirty="0" err="1" smtClean="0"/>
              <a:t>title</a:t>
            </a:r>
            <a:r>
              <a:rPr lang="es-MX" dirty="0" smtClean="0"/>
              <a:t> </a:t>
            </a:r>
            <a:r>
              <a:rPr lang="es-MX" dirty="0" err="1" smtClean="0"/>
              <a:t>etc</a:t>
            </a:r>
            <a:r>
              <a:rPr lang="es-MX" dirty="0" smtClean="0"/>
              <a:t>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8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Conclusion</a:t>
            </a:r>
            <a:r>
              <a:rPr lang="es-MX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Once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analysed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recorded</a:t>
            </a:r>
            <a:r>
              <a:rPr lang="es-MX" dirty="0" smtClean="0"/>
              <a:t> </a:t>
            </a:r>
            <a:r>
              <a:rPr lang="es-MX" dirty="0" err="1" smtClean="0"/>
              <a:t>information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need</a:t>
            </a:r>
            <a:r>
              <a:rPr lang="es-MX" dirty="0" smtClean="0"/>
              <a:t> to </a:t>
            </a:r>
            <a:r>
              <a:rPr lang="es-MX" dirty="0" err="1" smtClean="0"/>
              <a:t>make</a:t>
            </a:r>
            <a:r>
              <a:rPr lang="es-MX" dirty="0" smtClean="0"/>
              <a:t> a </a:t>
            </a:r>
            <a:r>
              <a:rPr lang="es-MX" dirty="0" err="1" smtClean="0"/>
              <a:t>clear</a:t>
            </a:r>
            <a:r>
              <a:rPr lang="es-MX" dirty="0" smtClean="0"/>
              <a:t> </a:t>
            </a:r>
            <a:r>
              <a:rPr lang="es-MX" dirty="0" err="1" smtClean="0"/>
              <a:t>statement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whether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data </a:t>
            </a:r>
            <a:r>
              <a:rPr lang="es-MX" dirty="0" err="1" smtClean="0"/>
              <a:t>actually</a:t>
            </a:r>
            <a:r>
              <a:rPr lang="es-MX" dirty="0" smtClean="0"/>
              <a:t> </a:t>
            </a:r>
            <a:r>
              <a:rPr lang="es-MX" dirty="0" err="1" smtClean="0"/>
              <a:t>supports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hypothesis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initially</a:t>
            </a:r>
            <a:r>
              <a:rPr lang="es-MX" dirty="0" smtClean="0"/>
              <a:t> </a:t>
            </a:r>
            <a:r>
              <a:rPr lang="es-MX" dirty="0" err="1" smtClean="0"/>
              <a:t>made</a:t>
            </a:r>
            <a:r>
              <a:rPr lang="es-MX" dirty="0" smtClean="0"/>
              <a:t>. Do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worry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doesn´t</a:t>
            </a:r>
            <a:r>
              <a:rPr lang="es-MX" dirty="0" smtClean="0"/>
              <a:t>… </a:t>
            </a:r>
            <a:r>
              <a:rPr lang="es-MX" dirty="0" err="1" smtClean="0"/>
              <a:t>it´s</a:t>
            </a:r>
            <a:r>
              <a:rPr lang="es-MX" dirty="0" smtClean="0"/>
              <a:t> </a:t>
            </a:r>
            <a:r>
              <a:rPr lang="es-MX" dirty="0" err="1" smtClean="0"/>
              <a:t>still</a:t>
            </a:r>
            <a:r>
              <a:rPr lang="es-MX" dirty="0" smtClean="0"/>
              <a:t> </a:t>
            </a:r>
            <a:r>
              <a:rPr lang="es-MX" dirty="0" err="1" smtClean="0"/>
              <a:t>perfectly</a:t>
            </a:r>
            <a:r>
              <a:rPr lang="es-MX" dirty="0" smtClean="0"/>
              <a:t> </a:t>
            </a:r>
            <a:r>
              <a:rPr lang="es-MX" dirty="0" err="1" smtClean="0"/>
              <a:t>okay</a:t>
            </a:r>
            <a:r>
              <a:rPr lang="es-MX" dirty="0" smtClean="0"/>
              <a:t>.</a:t>
            </a:r>
          </a:p>
          <a:p>
            <a:r>
              <a:rPr lang="es-MX" dirty="0" smtClean="0"/>
              <a:t>Use </a:t>
            </a:r>
            <a:r>
              <a:rPr lang="es-MX" dirty="0" err="1" smtClean="0"/>
              <a:t>examples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recorded</a:t>
            </a:r>
            <a:r>
              <a:rPr lang="es-MX" dirty="0" smtClean="0"/>
              <a:t> data to </a:t>
            </a:r>
            <a:r>
              <a:rPr lang="es-MX" dirty="0" err="1" smtClean="0"/>
              <a:t>provide</a:t>
            </a:r>
            <a:r>
              <a:rPr lang="es-MX" dirty="0" smtClean="0"/>
              <a:t> </a:t>
            </a:r>
            <a:r>
              <a:rPr lang="es-MX" dirty="0" err="1" smtClean="0"/>
              <a:t>evidence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conclusion</a:t>
            </a:r>
            <a:r>
              <a:rPr lang="es-MX" dirty="0" smtClean="0"/>
              <a:t>. </a:t>
            </a:r>
            <a:r>
              <a:rPr lang="es-MX" dirty="0" err="1" smtClean="0"/>
              <a:t>Don´t</a:t>
            </a:r>
            <a:r>
              <a:rPr lang="es-MX" dirty="0" smtClean="0"/>
              <a:t> </a:t>
            </a:r>
            <a:r>
              <a:rPr lang="es-MX" dirty="0" err="1" smtClean="0"/>
              <a:t>simply</a:t>
            </a:r>
            <a:r>
              <a:rPr lang="es-MX" dirty="0" smtClean="0"/>
              <a:t> </a:t>
            </a:r>
            <a:r>
              <a:rPr lang="es-MX" dirty="0" err="1" smtClean="0"/>
              <a:t>state</a:t>
            </a:r>
            <a:r>
              <a:rPr lang="es-MX" dirty="0" smtClean="0"/>
              <a:t> ´as </a:t>
            </a:r>
            <a:r>
              <a:rPr lang="es-MX" dirty="0" err="1" smtClean="0"/>
              <a:t>the</a:t>
            </a:r>
            <a:r>
              <a:rPr lang="es-MX" dirty="0" smtClean="0"/>
              <a:t> data </a:t>
            </a:r>
            <a:r>
              <a:rPr lang="es-MX" dirty="0" err="1" smtClean="0"/>
              <a:t>table</a:t>
            </a:r>
            <a:r>
              <a:rPr lang="es-MX" dirty="0" smtClean="0"/>
              <a:t> shows´…. </a:t>
            </a:r>
            <a:r>
              <a:rPr lang="es-MX" dirty="0" err="1" smtClean="0"/>
              <a:t>You´re</a:t>
            </a:r>
            <a:r>
              <a:rPr lang="es-MX" dirty="0" smtClean="0"/>
              <a:t> </a:t>
            </a:r>
            <a:r>
              <a:rPr lang="es-MX" dirty="0" err="1" smtClean="0"/>
              <a:t>leaving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up to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examiner</a:t>
            </a:r>
            <a:r>
              <a:rPr lang="es-MX" dirty="0" smtClean="0"/>
              <a:t> to </a:t>
            </a:r>
            <a:r>
              <a:rPr lang="es-MX" dirty="0" err="1" smtClean="0"/>
              <a:t>then</a:t>
            </a:r>
            <a:r>
              <a:rPr lang="es-MX" dirty="0" smtClean="0"/>
              <a:t> </a:t>
            </a:r>
            <a:r>
              <a:rPr lang="es-MX" dirty="0" err="1" smtClean="0"/>
              <a:t>find</a:t>
            </a:r>
            <a:r>
              <a:rPr lang="es-MX" dirty="0" smtClean="0"/>
              <a:t> and </a:t>
            </a:r>
            <a:r>
              <a:rPr lang="es-MX" dirty="0" err="1" smtClean="0"/>
              <a:t>review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data </a:t>
            </a:r>
            <a:r>
              <a:rPr lang="es-MX" dirty="0" err="1" smtClean="0"/>
              <a:t>themselves</a:t>
            </a:r>
            <a:r>
              <a:rPr lang="es-MX" dirty="0" smtClean="0"/>
              <a:t>. </a:t>
            </a:r>
            <a:r>
              <a:rPr lang="es-MX" dirty="0" err="1" smtClean="0"/>
              <a:t>Instead</a:t>
            </a:r>
            <a:r>
              <a:rPr lang="es-MX" dirty="0" smtClean="0"/>
              <a:t> </a:t>
            </a:r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clear</a:t>
            </a:r>
            <a:r>
              <a:rPr lang="es-MX" dirty="0" smtClean="0"/>
              <a:t> </a:t>
            </a:r>
            <a:r>
              <a:rPr lang="es-MX" dirty="0" err="1" smtClean="0"/>
              <a:t>reference</a:t>
            </a:r>
            <a:r>
              <a:rPr lang="es-MX" dirty="0" smtClean="0"/>
              <a:t> to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important</a:t>
            </a:r>
            <a:r>
              <a:rPr lang="es-MX" dirty="0" smtClean="0"/>
              <a:t> data </a:t>
            </a:r>
            <a:r>
              <a:rPr lang="es-MX" dirty="0" err="1" smtClean="0"/>
              <a:t>that</a:t>
            </a:r>
            <a:r>
              <a:rPr lang="es-MX" dirty="0" smtClean="0"/>
              <a:t> led </a:t>
            </a:r>
            <a:r>
              <a:rPr lang="es-MX" dirty="0" err="1" smtClean="0"/>
              <a:t>you</a:t>
            </a:r>
            <a:r>
              <a:rPr lang="es-MX" dirty="0" smtClean="0"/>
              <a:t> to </a:t>
            </a:r>
            <a:r>
              <a:rPr lang="es-MX" dirty="0" err="1" smtClean="0"/>
              <a:t>your</a:t>
            </a:r>
            <a:r>
              <a:rPr lang="es-MX" dirty="0" smtClean="0"/>
              <a:t> conclusión. Try to </a:t>
            </a:r>
            <a:r>
              <a:rPr lang="es-MX" dirty="0" err="1" smtClean="0"/>
              <a:t>provide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explanation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results</a:t>
            </a:r>
            <a:r>
              <a:rPr lang="es-MX" dirty="0" smtClean="0"/>
              <a:t>….</a:t>
            </a:r>
            <a:r>
              <a:rPr lang="es-MX" dirty="0" err="1" smtClean="0"/>
              <a:t>even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disagree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them</a:t>
            </a:r>
            <a:r>
              <a:rPr lang="es-MX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7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285</TotalTime>
  <Words>867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Ion Boardroom</vt:lpstr>
      <vt:lpstr>DESIGNING INVESTIGATIONS</vt:lpstr>
      <vt:lpstr>Why do we do scientific investigations?</vt:lpstr>
      <vt:lpstr>Step 1: The Aim</vt:lpstr>
      <vt:lpstr>Step 2: The Hypothesis</vt:lpstr>
      <vt:lpstr>Step 3: The Variables</vt:lpstr>
      <vt:lpstr>Step 4: Materials.</vt:lpstr>
      <vt:lpstr>Step 5: The Method.</vt:lpstr>
      <vt:lpstr>Step 6: The Results Table.</vt:lpstr>
      <vt:lpstr>The Conclusion.</vt:lpstr>
      <vt:lpstr>The Evaluation.</vt:lpstr>
    </vt:vector>
  </TitlesOfParts>
  <Company>Your Company Name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INVESTIGATIONS</dc:title>
  <dc:creator>Trevor</dc:creator>
  <cp:lastModifiedBy>Trevor</cp:lastModifiedBy>
  <cp:revision>13</cp:revision>
  <dcterms:created xsi:type="dcterms:W3CDTF">2014-06-25T15:17:09Z</dcterms:created>
  <dcterms:modified xsi:type="dcterms:W3CDTF">2014-08-05T18:39:27Z</dcterms:modified>
</cp:coreProperties>
</file>